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fd3a01666e_0_21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fd3a01666e_0_2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>
            <p:ph idx="2" type="pic"/>
          </p:nvPr>
        </p:nvSpPr>
        <p:spPr>
          <a:xfrm>
            <a:off x="307571" y="3605653"/>
            <a:ext cx="11552642" cy="24215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307571" y="633847"/>
            <a:ext cx="11552613" cy="19950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b="1"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307571" y="2867892"/>
            <a:ext cx="11552613" cy="5507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cxnSp>
        <p:nvCxnSpPr>
          <p:cNvPr id="24" name="Google Shape;24;p2"/>
          <p:cNvCxnSpPr/>
          <p:nvPr/>
        </p:nvCxnSpPr>
        <p:spPr>
          <a:xfrm>
            <a:off x="307571" y="405243"/>
            <a:ext cx="396309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" name="Google Shape;25;p2"/>
          <p:cNvCxnSpPr/>
          <p:nvPr/>
        </p:nvCxnSpPr>
        <p:spPr>
          <a:xfrm>
            <a:off x="307571" y="2774371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" name="Google Shape;26;p2"/>
          <p:cNvCxnSpPr/>
          <p:nvPr/>
        </p:nvCxnSpPr>
        <p:spPr>
          <a:xfrm>
            <a:off x="307571" y="3512126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7897091" y="405243"/>
            <a:ext cx="396309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" name="Google Shape;29;p2"/>
          <p:cNvSpPr txBox="1"/>
          <p:nvPr>
            <p:ph idx="3" type="body"/>
          </p:nvPr>
        </p:nvSpPr>
        <p:spPr>
          <a:xfrm>
            <a:off x="307975" y="6112290"/>
            <a:ext cx="11552238" cy="248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4" type="body"/>
          </p:nvPr>
        </p:nvSpPr>
        <p:spPr>
          <a:xfrm>
            <a:off x="4303644" y="191276"/>
            <a:ext cx="3553692" cy="427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"/>
          <p:cNvSpPr txBox="1"/>
          <p:nvPr>
            <p:ph type="title"/>
          </p:nvPr>
        </p:nvSpPr>
        <p:spPr>
          <a:xfrm>
            <a:off x="4322200" y="122088"/>
            <a:ext cx="3547500" cy="9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11"/>
          <p:cNvSpPr txBox="1"/>
          <p:nvPr>
            <p:ph idx="1" type="body"/>
          </p:nvPr>
        </p:nvSpPr>
        <p:spPr>
          <a:xfrm>
            <a:off x="1121300" y="1274672"/>
            <a:ext cx="4829100" cy="395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00050" lvl="0" marL="457200" rtl="0">
              <a:spcBef>
                <a:spcPts val="100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400050" lvl="1" marL="9144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2pPr>
            <a:lvl3pPr indent="-400050" lvl="2" marL="13716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3pPr>
            <a:lvl4pPr indent="-400050" lvl="3" marL="18288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4pPr>
            <a:lvl5pPr indent="-400050" lvl="4" marL="22860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5pPr>
            <a:lvl6pPr indent="-400050" lvl="5" marL="27432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6pPr>
            <a:lvl7pPr indent="-400050" lvl="6" marL="32004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7pPr>
            <a:lvl8pPr indent="-400050" lvl="7" marL="36576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8pPr>
            <a:lvl9pPr indent="-400050" lvl="8" marL="41148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9pPr>
          </a:lstStyle>
          <a:p/>
        </p:txBody>
      </p:sp>
      <p:sp>
        <p:nvSpPr>
          <p:cNvPr id="287" name="Google Shape;287;p11"/>
          <p:cNvSpPr txBox="1"/>
          <p:nvPr>
            <p:ph idx="2" type="body"/>
          </p:nvPr>
        </p:nvSpPr>
        <p:spPr>
          <a:xfrm>
            <a:off x="6241404" y="1274672"/>
            <a:ext cx="4829100" cy="395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00050" lvl="0" marL="457200" rtl="0">
              <a:spcBef>
                <a:spcPts val="1000"/>
              </a:spcBef>
              <a:spcAft>
                <a:spcPts val="0"/>
              </a:spcAft>
              <a:buSzPts val="2700"/>
              <a:buChar char="•"/>
              <a:defRPr sz="2700"/>
            </a:lvl1pPr>
            <a:lvl2pPr indent="-400050" lvl="1" marL="9144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2pPr>
            <a:lvl3pPr indent="-400050" lvl="2" marL="13716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3pPr>
            <a:lvl4pPr indent="-400050" lvl="3" marL="18288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4pPr>
            <a:lvl5pPr indent="-400050" lvl="4" marL="22860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5pPr>
            <a:lvl6pPr indent="-400050" lvl="5" marL="2743200" rtl="0">
              <a:spcBef>
                <a:spcPts val="1200"/>
              </a:spcBef>
              <a:spcAft>
                <a:spcPts val="0"/>
              </a:spcAft>
              <a:buSzPts val="2700"/>
              <a:buChar char="•"/>
              <a:defRPr sz="2700"/>
            </a:lvl6pPr>
            <a:lvl7pPr indent="-400050" lvl="6" marL="32004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7pPr>
            <a:lvl8pPr indent="-400050" lvl="7" marL="36576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8pPr>
            <a:lvl9pPr indent="-400050" lvl="8" marL="4114800" rtl="0">
              <a:spcBef>
                <a:spcPts val="500"/>
              </a:spcBef>
              <a:spcAft>
                <a:spcPts val="0"/>
              </a:spcAft>
              <a:buSzPts val="2700"/>
              <a:buChar char="•"/>
              <a:defRPr sz="27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inverse">
  <p:cSld name="BLANK_1">
    <p:bg>
      <p:bgPr>
        <a:solidFill>
          <a:srgbClr val="434343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2"/>
          <p:cNvSpPr/>
          <p:nvPr/>
        </p:nvSpPr>
        <p:spPr>
          <a:xfrm>
            <a:off x="744167" y="733900"/>
            <a:ext cx="10704264" cy="5390336"/>
          </a:xfrm>
          <a:custGeom>
            <a:rect b="b" l="l" r="r" t="t"/>
            <a:pathLst>
              <a:path extrusionOk="0" h="183798" w="344965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"/>
          <p:cNvSpPr txBox="1"/>
          <p:nvPr>
            <p:ph type="title"/>
          </p:nvPr>
        </p:nvSpPr>
        <p:spPr>
          <a:xfrm>
            <a:off x="4322200" y="122088"/>
            <a:ext cx="3547500" cy="9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13"/>
          <p:cNvSpPr txBox="1"/>
          <p:nvPr>
            <p:ph idx="1" type="body"/>
          </p:nvPr>
        </p:nvSpPr>
        <p:spPr>
          <a:xfrm>
            <a:off x="1222200" y="1267800"/>
            <a:ext cx="9747600" cy="4322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>
              <a:spcBef>
                <a:spcPts val="1000"/>
              </a:spcBef>
              <a:spcAft>
                <a:spcPts val="0"/>
              </a:spcAft>
              <a:buSzPts val="2800"/>
              <a:buChar char="•"/>
              <a:defRPr sz="3200"/>
            </a:lvl1pPr>
            <a:lvl2pPr indent="-431800" lvl="1" marL="914400" rtl="0">
              <a:spcBef>
                <a:spcPts val="1200"/>
              </a:spcBef>
              <a:spcAft>
                <a:spcPts val="0"/>
              </a:spcAft>
              <a:buSzPts val="3200"/>
              <a:buChar char="•"/>
              <a:defRPr/>
            </a:lvl2pPr>
            <a:lvl3pPr indent="-355600" lvl="2" marL="1371600" rtl="0">
              <a:spcBef>
                <a:spcPts val="1200"/>
              </a:spcBef>
              <a:spcAft>
                <a:spcPts val="0"/>
              </a:spcAft>
              <a:buSzPts val="2000"/>
              <a:buChar char="•"/>
              <a:defRPr/>
            </a:lvl3pPr>
            <a:lvl4pPr indent="-431800" lvl="3" marL="1828800" rtl="0">
              <a:spcBef>
                <a:spcPts val="1200"/>
              </a:spcBef>
              <a:spcAft>
                <a:spcPts val="0"/>
              </a:spcAft>
              <a:buSzPts val="3200"/>
              <a:buChar char="•"/>
              <a:defRPr sz="3200"/>
            </a:lvl4pPr>
            <a:lvl5pPr indent="-431800" lvl="4" marL="2286000" rtl="0">
              <a:spcBef>
                <a:spcPts val="1200"/>
              </a:spcBef>
              <a:spcAft>
                <a:spcPts val="0"/>
              </a:spcAft>
              <a:buSzPts val="3200"/>
              <a:buChar char="•"/>
              <a:defRPr sz="3200"/>
            </a:lvl5pPr>
            <a:lvl6pPr indent="-431800" lvl="5" marL="2743200" rtl="0">
              <a:spcBef>
                <a:spcPts val="1200"/>
              </a:spcBef>
              <a:spcAft>
                <a:spcPts val="0"/>
              </a:spcAft>
              <a:buSzPts val="3200"/>
              <a:buChar char="•"/>
              <a:defRPr sz="3200"/>
            </a:lvl6pPr>
            <a:lvl7pPr indent="-431800" lvl="6" marL="3200400" rtl="0"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7pPr>
            <a:lvl8pPr indent="-431800" lvl="7" marL="3657600" rtl="0"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8pPr>
            <a:lvl9pPr indent="-431800" lvl="8" marL="4114800" rtl="0"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_2">
  <p:cSld name="BLANK_2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4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 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6022025" y="1695800"/>
            <a:ext cx="5913600" cy="4583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 txBox="1"/>
          <p:nvPr>
            <p:ph type="title"/>
          </p:nvPr>
        </p:nvSpPr>
        <p:spPr>
          <a:xfrm>
            <a:off x="2798611" y="584631"/>
            <a:ext cx="6594772" cy="784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" type="body"/>
          </p:nvPr>
        </p:nvSpPr>
        <p:spPr>
          <a:xfrm>
            <a:off x="307571" y="1729744"/>
            <a:ext cx="5615247" cy="454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307572" y="579005"/>
            <a:ext cx="2187619" cy="789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1" type="ftr"/>
          </p:nvPr>
        </p:nvSpPr>
        <p:spPr>
          <a:xfrm>
            <a:off x="9696796" y="586746"/>
            <a:ext cx="2163381" cy="782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7" name="Google Shape;37;p3"/>
          <p:cNvCxnSpPr/>
          <p:nvPr/>
        </p:nvCxnSpPr>
        <p:spPr>
          <a:xfrm>
            <a:off x="307571" y="405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" name="Google Shape;38;p3"/>
          <p:cNvCxnSpPr/>
          <p:nvPr/>
        </p:nvCxnSpPr>
        <p:spPr>
          <a:xfrm>
            <a:off x="307571" y="1548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" name="Google Shape;39;p3"/>
          <p:cNvCxnSpPr/>
          <p:nvPr/>
        </p:nvCxnSpPr>
        <p:spPr>
          <a:xfrm>
            <a:off x="2646904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" name="Google Shape;40;p3"/>
          <p:cNvCxnSpPr/>
          <p:nvPr/>
        </p:nvCxnSpPr>
        <p:spPr>
          <a:xfrm>
            <a:off x="9545089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" name="Google Shape;41;p3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" name="Google Shape;42;p3"/>
          <p:cNvSpPr txBox="1"/>
          <p:nvPr>
            <p:ph idx="2" type="body"/>
          </p:nvPr>
        </p:nvSpPr>
        <p:spPr>
          <a:xfrm>
            <a:off x="6219999" y="2691242"/>
            <a:ext cx="5486400" cy="3439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indent="-228600" lvl="1" marL="9144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indent="-228600" lvl="2" marL="1371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indent="-228600" lvl="4" marL="22860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3" type="subTitle"/>
          </p:nvPr>
        </p:nvSpPr>
        <p:spPr>
          <a:xfrm>
            <a:off x="6220000" y="1828804"/>
            <a:ext cx="5486400" cy="765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Title and Content 2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4"/>
          <p:cNvCxnSpPr/>
          <p:nvPr/>
        </p:nvCxnSpPr>
        <p:spPr>
          <a:xfrm>
            <a:off x="307571" y="6725410"/>
            <a:ext cx="11552700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" name="Google Shape;46;p4"/>
          <p:cNvSpPr txBox="1"/>
          <p:nvPr>
            <p:ph idx="10" type="dt"/>
          </p:nvPr>
        </p:nvSpPr>
        <p:spPr>
          <a:xfrm>
            <a:off x="307572" y="579005"/>
            <a:ext cx="2187619" cy="789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1" type="ftr"/>
          </p:nvPr>
        </p:nvSpPr>
        <p:spPr>
          <a:xfrm>
            <a:off x="9696796" y="586746"/>
            <a:ext cx="2163381" cy="782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8" name="Google Shape;48;p4"/>
          <p:cNvCxnSpPr/>
          <p:nvPr/>
        </p:nvCxnSpPr>
        <p:spPr>
          <a:xfrm>
            <a:off x="307571" y="313643"/>
            <a:ext cx="11552700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" name="Google Shape;49;p4"/>
          <p:cNvCxnSpPr/>
          <p:nvPr/>
        </p:nvCxnSpPr>
        <p:spPr>
          <a:xfrm>
            <a:off x="307571" y="1368843"/>
            <a:ext cx="11552700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" name="Google Shape;50;p4"/>
          <p:cNvCxnSpPr/>
          <p:nvPr/>
        </p:nvCxnSpPr>
        <p:spPr>
          <a:xfrm flipH="1">
            <a:off x="2644750" y="338600"/>
            <a:ext cx="11400" cy="10419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1" name="Google Shape;51;p4"/>
          <p:cNvCxnSpPr/>
          <p:nvPr/>
        </p:nvCxnSpPr>
        <p:spPr>
          <a:xfrm>
            <a:off x="9548500" y="338600"/>
            <a:ext cx="0" cy="10305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307564" y="2701728"/>
            <a:ext cx="11552613" cy="3577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indent="-228600" lvl="1" marL="9144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2798611" y="584631"/>
            <a:ext cx="6594772" cy="784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2" type="subTitle"/>
          </p:nvPr>
        </p:nvSpPr>
        <p:spPr>
          <a:xfrm>
            <a:off x="307571" y="1731942"/>
            <a:ext cx="11552613" cy="8621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Section 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5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" name="Google Shape;57;p5"/>
          <p:cNvCxnSpPr/>
          <p:nvPr/>
        </p:nvCxnSpPr>
        <p:spPr>
          <a:xfrm>
            <a:off x="307571" y="405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" name="Google Shape;58;p5"/>
          <p:cNvCxnSpPr/>
          <p:nvPr/>
        </p:nvCxnSpPr>
        <p:spPr>
          <a:xfrm>
            <a:off x="307571" y="1548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" name="Google Shape;59;p5"/>
          <p:cNvCxnSpPr/>
          <p:nvPr/>
        </p:nvCxnSpPr>
        <p:spPr>
          <a:xfrm>
            <a:off x="2646904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" name="Google Shape;60;p5"/>
          <p:cNvCxnSpPr/>
          <p:nvPr/>
        </p:nvCxnSpPr>
        <p:spPr>
          <a:xfrm>
            <a:off x="9545089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" name="Google Shape;61;p5"/>
          <p:cNvSpPr txBox="1"/>
          <p:nvPr>
            <p:ph type="title"/>
          </p:nvPr>
        </p:nvSpPr>
        <p:spPr>
          <a:xfrm>
            <a:off x="2798611" y="584631"/>
            <a:ext cx="6594772" cy="784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1" type="subTitle"/>
          </p:nvPr>
        </p:nvSpPr>
        <p:spPr>
          <a:xfrm>
            <a:off x="307572" y="1731943"/>
            <a:ext cx="7912090" cy="4052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b="1" sz="72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3" name="Google Shape;63;p5"/>
          <p:cNvSpPr txBox="1"/>
          <p:nvPr>
            <p:ph idx="10" type="dt"/>
          </p:nvPr>
        </p:nvSpPr>
        <p:spPr>
          <a:xfrm>
            <a:off x="307572" y="579005"/>
            <a:ext cx="2187619" cy="789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1" type="ftr"/>
          </p:nvPr>
        </p:nvSpPr>
        <p:spPr>
          <a:xfrm>
            <a:off x="9696796" y="586746"/>
            <a:ext cx="2163381" cy="782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/>
          <p:nvPr>
            <p:ph idx="2" type="pic"/>
          </p:nvPr>
        </p:nvSpPr>
        <p:spPr>
          <a:xfrm>
            <a:off x="8339138" y="1731963"/>
            <a:ext cx="3521075" cy="46243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5"/>
          <p:cNvSpPr txBox="1"/>
          <p:nvPr>
            <p:ph idx="3" type="body"/>
          </p:nvPr>
        </p:nvSpPr>
        <p:spPr>
          <a:xfrm>
            <a:off x="4533901" y="5901760"/>
            <a:ext cx="3685762" cy="4592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2">
  <p:cSld name="Section 2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Google Shape;68;p6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" name="Google Shape;69;p6"/>
          <p:cNvCxnSpPr/>
          <p:nvPr/>
        </p:nvCxnSpPr>
        <p:spPr>
          <a:xfrm>
            <a:off x="307571" y="405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" name="Google Shape;70;p6"/>
          <p:cNvCxnSpPr/>
          <p:nvPr/>
        </p:nvCxnSpPr>
        <p:spPr>
          <a:xfrm>
            <a:off x="307571" y="1548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6"/>
          <p:cNvCxnSpPr/>
          <p:nvPr/>
        </p:nvCxnSpPr>
        <p:spPr>
          <a:xfrm>
            <a:off x="2646904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6"/>
          <p:cNvCxnSpPr/>
          <p:nvPr/>
        </p:nvCxnSpPr>
        <p:spPr>
          <a:xfrm>
            <a:off x="9545089" y="405243"/>
            <a:ext cx="0" cy="114300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6"/>
          <p:cNvSpPr txBox="1"/>
          <p:nvPr>
            <p:ph type="title"/>
          </p:nvPr>
        </p:nvSpPr>
        <p:spPr>
          <a:xfrm>
            <a:off x="2798611" y="584631"/>
            <a:ext cx="6594772" cy="784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1" type="subTitle"/>
          </p:nvPr>
        </p:nvSpPr>
        <p:spPr>
          <a:xfrm>
            <a:off x="307571" y="1731943"/>
            <a:ext cx="11552605" cy="623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5" name="Google Shape;75;p6"/>
          <p:cNvSpPr txBox="1"/>
          <p:nvPr>
            <p:ph idx="10" type="dt"/>
          </p:nvPr>
        </p:nvSpPr>
        <p:spPr>
          <a:xfrm>
            <a:off x="307572" y="579005"/>
            <a:ext cx="2187619" cy="789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1" type="ftr"/>
          </p:nvPr>
        </p:nvSpPr>
        <p:spPr>
          <a:xfrm>
            <a:off x="9696796" y="586746"/>
            <a:ext cx="2163381" cy="782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/>
          <p:nvPr>
            <p:ph idx="2" type="pic"/>
          </p:nvPr>
        </p:nvSpPr>
        <p:spPr>
          <a:xfrm>
            <a:off x="307571" y="2457575"/>
            <a:ext cx="4781264" cy="34331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6"/>
          <p:cNvSpPr txBox="1"/>
          <p:nvPr>
            <p:ph idx="3" type="body"/>
          </p:nvPr>
        </p:nvSpPr>
        <p:spPr>
          <a:xfrm>
            <a:off x="307572" y="6003234"/>
            <a:ext cx="4781264" cy="3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6"/>
          <p:cNvSpPr txBox="1"/>
          <p:nvPr>
            <p:ph idx="4" type="body"/>
          </p:nvPr>
        </p:nvSpPr>
        <p:spPr>
          <a:xfrm>
            <a:off x="5198165" y="2457575"/>
            <a:ext cx="6662012" cy="3903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1pPr>
            <a:lvl2pPr indent="-228600" lvl="1" marL="9144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3pPr>
            <a:lvl4pPr indent="-228600" lvl="3" marL="18288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4pPr>
            <a:lvl5pPr indent="-228600" lvl="4" marL="22860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idx="1" type="body"/>
          </p:nvPr>
        </p:nvSpPr>
        <p:spPr>
          <a:xfrm>
            <a:off x="9696795" y="5857409"/>
            <a:ext cx="2163382" cy="250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2" type="body"/>
          </p:nvPr>
        </p:nvSpPr>
        <p:spPr>
          <a:xfrm>
            <a:off x="9696795" y="6109138"/>
            <a:ext cx="2163382" cy="250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3" name="Google Shape;83;p7"/>
          <p:cNvCxnSpPr/>
          <p:nvPr/>
        </p:nvCxnSpPr>
        <p:spPr>
          <a:xfrm>
            <a:off x="307571" y="405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7"/>
          <p:cNvCxnSpPr/>
          <p:nvPr/>
        </p:nvCxnSpPr>
        <p:spPr>
          <a:xfrm>
            <a:off x="307571" y="1548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" name="Google Shape;85;p7"/>
          <p:cNvSpPr txBox="1"/>
          <p:nvPr>
            <p:ph type="title"/>
          </p:nvPr>
        </p:nvSpPr>
        <p:spPr>
          <a:xfrm>
            <a:off x="2798611" y="584631"/>
            <a:ext cx="6594772" cy="784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0" type="dt"/>
          </p:nvPr>
        </p:nvSpPr>
        <p:spPr>
          <a:xfrm>
            <a:off x="307572" y="579005"/>
            <a:ext cx="2187619" cy="789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7"/>
          <p:cNvSpPr txBox="1"/>
          <p:nvPr>
            <p:ph idx="11" type="ftr"/>
          </p:nvPr>
        </p:nvSpPr>
        <p:spPr>
          <a:xfrm>
            <a:off x="9696796" y="586746"/>
            <a:ext cx="2163381" cy="782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8" name="Google Shape;88;p7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7"/>
          <p:cNvSpPr txBox="1"/>
          <p:nvPr>
            <p:ph idx="3" type="body"/>
          </p:nvPr>
        </p:nvSpPr>
        <p:spPr>
          <a:xfrm>
            <a:off x="3140076" y="1710702"/>
            <a:ext cx="6063555" cy="4562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or and Typography">
  <p:cSld name="Color and Typograph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/>
          <p:nvPr>
            <p:ph type="title"/>
          </p:nvPr>
        </p:nvSpPr>
        <p:spPr>
          <a:xfrm>
            <a:off x="838200" y="577744"/>
            <a:ext cx="10515600" cy="1112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8"/>
          <p:cNvSpPr txBox="1"/>
          <p:nvPr>
            <p:ph idx="1" type="body"/>
          </p:nvPr>
        </p:nvSpPr>
        <p:spPr>
          <a:xfrm>
            <a:off x="838199" y="3858059"/>
            <a:ext cx="10515600" cy="949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8"/>
          <p:cNvSpPr txBox="1"/>
          <p:nvPr>
            <p:ph idx="2" type="body"/>
          </p:nvPr>
        </p:nvSpPr>
        <p:spPr>
          <a:xfrm>
            <a:off x="4953846" y="5736036"/>
            <a:ext cx="2394180" cy="56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4" name="Google Shape;94;p8"/>
          <p:cNvCxnSpPr/>
          <p:nvPr/>
        </p:nvCxnSpPr>
        <p:spPr>
          <a:xfrm>
            <a:off x="307571" y="405243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8"/>
          <p:cNvCxnSpPr/>
          <p:nvPr/>
        </p:nvCxnSpPr>
        <p:spPr>
          <a:xfrm>
            <a:off x="307571" y="6473535"/>
            <a:ext cx="11552613" cy="0"/>
          </a:xfrm>
          <a:prstGeom prst="straightConnector1">
            <a:avLst/>
          </a:prstGeom>
          <a:noFill/>
          <a:ln cap="flat" cmpd="sng" w="63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0"/>
          <p:cNvGrpSpPr/>
          <p:nvPr/>
        </p:nvGrpSpPr>
        <p:grpSpPr>
          <a:xfrm>
            <a:off x="2455135" y="6054269"/>
            <a:ext cx="1480621" cy="816338"/>
            <a:chOff x="1003176" y="4540815"/>
            <a:chExt cx="1110494" cy="612269"/>
          </a:xfrm>
        </p:grpSpPr>
        <p:sp>
          <p:nvSpPr>
            <p:cNvPr id="99" name="Google Shape;99;p10"/>
            <p:cNvSpPr/>
            <p:nvPr/>
          </p:nvSpPr>
          <p:spPr>
            <a:xfrm>
              <a:off x="1003176" y="4540815"/>
              <a:ext cx="1110494" cy="612269"/>
            </a:xfrm>
            <a:custGeom>
              <a:rect b="b" l="l" r="r" t="t"/>
              <a:pathLst>
                <a:path extrusionOk="0" h="12289" w="22289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1058529" y="4589442"/>
              <a:ext cx="471371" cy="375811"/>
            </a:xfrm>
            <a:custGeom>
              <a:rect b="b" l="l" r="r" t="t"/>
              <a:pathLst>
                <a:path extrusionOk="0" h="7543" w="9461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1625509" y="4780661"/>
              <a:ext cx="427776" cy="372423"/>
            </a:xfrm>
            <a:custGeom>
              <a:rect b="b" l="l" r="r" t="t"/>
              <a:pathLst>
                <a:path extrusionOk="0" h="7475" w="8586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0"/>
          <p:cNvGrpSpPr/>
          <p:nvPr/>
        </p:nvGrpSpPr>
        <p:grpSpPr>
          <a:xfrm>
            <a:off x="456363" y="5577845"/>
            <a:ext cx="492035" cy="970717"/>
            <a:chOff x="342281" y="4183488"/>
            <a:chExt cx="369035" cy="728056"/>
          </a:xfrm>
        </p:grpSpPr>
        <p:sp>
          <p:nvSpPr>
            <p:cNvPr id="103" name="Google Shape;103;p10"/>
            <p:cNvSpPr/>
            <p:nvPr/>
          </p:nvSpPr>
          <p:spPr>
            <a:xfrm>
              <a:off x="385875" y="4691777"/>
              <a:ext cx="77225" cy="211397"/>
            </a:xfrm>
            <a:custGeom>
              <a:rect b="b" l="l" r="r" t="t"/>
              <a:pathLst>
                <a:path extrusionOk="0" h="4243" w="155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560304" y="4300920"/>
              <a:ext cx="129240" cy="83951"/>
            </a:xfrm>
            <a:custGeom>
              <a:rect b="b" l="l" r="r" t="t"/>
              <a:pathLst>
                <a:path extrusionOk="0" h="1685" w="2594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342281" y="4183488"/>
              <a:ext cx="369035" cy="728056"/>
            </a:xfrm>
            <a:custGeom>
              <a:rect b="b" l="l" r="r" t="t"/>
              <a:pathLst>
                <a:path extrusionOk="0" h="14613" w="7407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" name="Google Shape;106;p10"/>
          <p:cNvGrpSpPr/>
          <p:nvPr/>
        </p:nvGrpSpPr>
        <p:grpSpPr>
          <a:xfrm>
            <a:off x="66" y="1643826"/>
            <a:ext cx="606159" cy="1089292"/>
            <a:chOff x="50" y="1232900"/>
            <a:chExt cx="454630" cy="816989"/>
          </a:xfrm>
        </p:grpSpPr>
        <p:sp>
          <p:nvSpPr>
            <p:cNvPr id="107" name="Google Shape;107;p10"/>
            <p:cNvSpPr/>
            <p:nvPr/>
          </p:nvSpPr>
          <p:spPr>
            <a:xfrm>
              <a:off x="50" y="1283221"/>
              <a:ext cx="390907" cy="600560"/>
            </a:xfrm>
            <a:custGeom>
              <a:rect b="b" l="l" r="r" t="t"/>
              <a:pathLst>
                <a:path extrusionOk="0" h="12054" w="7846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50" y="1232900"/>
              <a:ext cx="439534" cy="68855"/>
            </a:xfrm>
            <a:custGeom>
              <a:rect b="b" l="l" r="r" t="t"/>
              <a:pathLst>
                <a:path extrusionOk="0" h="1382" w="8822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50" y="1284915"/>
              <a:ext cx="454630" cy="764975"/>
            </a:xfrm>
            <a:custGeom>
              <a:rect b="b" l="l" r="r" t="t"/>
              <a:pathLst>
                <a:path extrusionOk="0" h="15354" w="9125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0"/>
          <p:cNvGrpSpPr/>
          <p:nvPr/>
        </p:nvGrpSpPr>
        <p:grpSpPr>
          <a:xfrm>
            <a:off x="66" y="4097290"/>
            <a:ext cx="972976" cy="1395659"/>
            <a:chOff x="50" y="3073044"/>
            <a:chExt cx="729750" cy="1046771"/>
          </a:xfrm>
        </p:grpSpPr>
        <p:sp>
          <p:nvSpPr>
            <p:cNvPr id="111" name="Google Shape;111;p10"/>
            <p:cNvSpPr/>
            <p:nvPr/>
          </p:nvSpPr>
          <p:spPr>
            <a:xfrm>
              <a:off x="50" y="3073044"/>
              <a:ext cx="729750" cy="1046771"/>
            </a:xfrm>
            <a:custGeom>
              <a:rect b="b" l="l" r="r" t="t"/>
              <a:pathLst>
                <a:path extrusionOk="0" h="21010" w="14647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50" y="3264263"/>
              <a:ext cx="679429" cy="686106"/>
            </a:xfrm>
            <a:custGeom>
              <a:rect b="b" l="l" r="r" t="t"/>
              <a:pathLst>
                <a:path extrusionOk="0" h="13771" w="13637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50" y="3314584"/>
              <a:ext cx="466388" cy="580432"/>
            </a:xfrm>
            <a:custGeom>
              <a:rect b="b" l="l" r="r" t="t"/>
              <a:pathLst>
                <a:path extrusionOk="0" h="11650" w="9361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0"/>
          <p:cNvGrpSpPr/>
          <p:nvPr/>
        </p:nvGrpSpPr>
        <p:grpSpPr>
          <a:xfrm>
            <a:off x="7926373" y="-10"/>
            <a:ext cx="3366057" cy="1013231"/>
            <a:chOff x="4012455" y="-7"/>
            <a:chExt cx="2524606" cy="759943"/>
          </a:xfrm>
        </p:grpSpPr>
        <p:sp>
          <p:nvSpPr>
            <p:cNvPr id="115" name="Google Shape;115;p10"/>
            <p:cNvSpPr/>
            <p:nvPr/>
          </p:nvSpPr>
          <p:spPr>
            <a:xfrm>
              <a:off x="6114267" y="102328"/>
              <a:ext cx="112449" cy="10114"/>
            </a:xfrm>
            <a:custGeom>
              <a:rect b="b" l="l" r="r" t="t"/>
              <a:pathLst>
                <a:path extrusionOk="0" h="203" w="2257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5763716" y="-7"/>
              <a:ext cx="538482" cy="320458"/>
            </a:xfrm>
            <a:custGeom>
              <a:rect b="b" l="l" r="r" t="t"/>
              <a:pathLst>
                <a:path extrusionOk="0" h="6432" w="10808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4012455" y="-7"/>
              <a:ext cx="2524606" cy="759943"/>
            </a:xfrm>
            <a:custGeom>
              <a:rect b="b" l="l" r="r" t="t"/>
              <a:pathLst>
                <a:path extrusionOk="0" h="15253" w="50672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0"/>
            <p:cNvSpPr/>
            <p:nvPr/>
          </p:nvSpPr>
          <p:spPr>
            <a:xfrm>
              <a:off x="6092495" y="162713"/>
              <a:ext cx="117432" cy="18484"/>
            </a:xfrm>
            <a:custGeom>
              <a:rect b="b" l="l" r="r" t="t"/>
              <a:pathLst>
                <a:path extrusionOk="0" h="371" w="2357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0"/>
            <p:cNvSpPr/>
            <p:nvPr/>
          </p:nvSpPr>
          <p:spPr>
            <a:xfrm>
              <a:off x="5788876" y="362352"/>
              <a:ext cx="213041" cy="72143"/>
            </a:xfrm>
            <a:custGeom>
              <a:rect b="b" l="l" r="r" t="t"/>
              <a:pathLst>
                <a:path extrusionOk="0" h="1448" w="4276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5788876" y="432801"/>
              <a:ext cx="145980" cy="50371"/>
            </a:xfrm>
            <a:custGeom>
              <a:rect b="b" l="l" r="r" t="t"/>
              <a:pathLst>
                <a:path extrusionOk="0" h="1011" w="293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5778812" y="337191"/>
              <a:ext cx="186237" cy="43645"/>
            </a:xfrm>
            <a:custGeom>
              <a:rect b="b" l="l" r="r" t="t"/>
              <a:pathLst>
                <a:path extrusionOk="0" h="876" w="3738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4567677" y="-7"/>
              <a:ext cx="53758" cy="290266"/>
            </a:xfrm>
            <a:custGeom>
              <a:rect b="b" l="l" r="r" t="t"/>
              <a:pathLst>
                <a:path extrusionOk="0" h="5826" w="1079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Google Shape;123;p10"/>
          <p:cNvGrpSpPr/>
          <p:nvPr/>
        </p:nvGrpSpPr>
        <p:grpSpPr>
          <a:xfrm>
            <a:off x="11341616" y="2085388"/>
            <a:ext cx="849884" cy="1507458"/>
            <a:chOff x="6233393" y="2021291"/>
            <a:chExt cx="637429" cy="1130622"/>
          </a:xfrm>
        </p:grpSpPr>
        <p:sp>
          <p:nvSpPr>
            <p:cNvPr id="124" name="Google Shape;124;p10"/>
            <p:cNvSpPr/>
            <p:nvPr/>
          </p:nvSpPr>
          <p:spPr>
            <a:xfrm>
              <a:off x="6280325" y="2131997"/>
              <a:ext cx="590496" cy="900841"/>
            </a:xfrm>
            <a:custGeom>
              <a:rect b="b" l="l" r="r" t="t"/>
              <a:pathLst>
                <a:path extrusionOk="0" h="18081" w="11852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0"/>
            <p:cNvSpPr/>
            <p:nvPr/>
          </p:nvSpPr>
          <p:spPr>
            <a:xfrm>
              <a:off x="6542043" y="3044546"/>
              <a:ext cx="65467" cy="46983"/>
            </a:xfrm>
            <a:custGeom>
              <a:rect b="b" l="l" r="r" t="t"/>
              <a:pathLst>
                <a:path extrusionOk="0" h="943" w="1314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0"/>
            <p:cNvSpPr/>
            <p:nvPr/>
          </p:nvSpPr>
          <p:spPr>
            <a:xfrm>
              <a:off x="6292083" y="2138723"/>
              <a:ext cx="35274" cy="35274"/>
            </a:xfrm>
            <a:custGeom>
              <a:rect b="b" l="l" r="r" t="t"/>
              <a:pathLst>
                <a:path extrusionOk="0" h="708" w="708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0"/>
            <p:cNvSpPr/>
            <p:nvPr/>
          </p:nvSpPr>
          <p:spPr>
            <a:xfrm>
              <a:off x="6538655" y="3066318"/>
              <a:ext cx="16840" cy="30242"/>
            </a:xfrm>
            <a:custGeom>
              <a:rect b="b" l="l" r="r" t="t"/>
              <a:pathLst>
                <a:path extrusionOk="0" h="607" w="338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0"/>
            <p:cNvSpPr/>
            <p:nvPr/>
          </p:nvSpPr>
          <p:spPr>
            <a:xfrm>
              <a:off x="6421223" y="2091740"/>
              <a:ext cx="105773" cy="40306"/>
            </a:xfrm>
            <a:custGeom>
              <a:rect b="b" l="l" r="r" t="t"/>
              <a:pathLst>
                <a:path extrusionOk="0" h="809" w="2123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6654393" y="2992531"/>
              <a:ext cx="152706" cy="80563"/>
            </a:xfrm>
            <a:custGeom>
              <a:rect b="b" l="l" r="r" t="t"/>
              <a:pathLst>
                <a:path extrusionOk="0" h="1617" w="3065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0"/>
            <p:cNvSpPr/>
            <p:nvPr/>
          </p:nvSpPr>
          <p:spPr>
            <a:xfrm>
              <a:off x="6233393" y="2021291"/>
              <a:ext cx="637429" cy="1130622"/>
            </a:xfrm>
            <a:custGeom>
              <a:rect b="b" l="l" r="r" t="t"/>
              <a:pathLst>
                <a:path extrusionOk="0" h="22693" w="12794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6609104" y="2068274"/>
              <a:ext cx="21872" cy="20178"/>
            </a:xfrm>
            <a:custGeom>
              <a:rect b="b" l="l" r="r" t="t"/>
              <a:pathLst>
                <a:path extrusionOk="0" h="405" w="439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" name="Google Shape;132;p10"/>
          <p:cNvGrpSpPr/>
          <p:nvPr/>
        </p:nvGrpSpPr>
        <p:grpSpPr>
          <a:xfrm>
            <a:off x="9952732" y="4824149"/>
            <a:ext cx="2238768" cy="2046458"/>
            <a:chOff x="5191704" y="3618202"/>
            <a:chExt cx="1679118" cy="1534882"/>
          </a:xfrm>
        </p:grpSpPr>
        <p:sp>
          <p:nvSpPr>
            <p:cNvPr id="133" name="Google Shape;133;p10"/>
            <p:cNvSpPr/>
            <p:nvPr/>
          </p:nvSpPr>
          <p:spPr>
            <a:xfrm>
              <a:off x="6010287" y="4958477"/>
              <a:ext cx="610625" cy="194607"/>
            </a:xfrm>
            <a:custGeom>
              <a:rect b="b" l="l" r="r" t="t"/>
              <a:pathLst>
                <a:path extrusionOk="0" h="3906" w="12256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0"/>
            <p:cNvSpPr/>
            <p:nvPr/>
          </p:nvSpPr>
          <p:spPr>
            <a:xfrm>
              <a:off x="5332602" y="4691777"/>
              <a:ext cx="114094" cy="107417"/>
            </a:xfrm>
            <a:custGeom>
              <a:rect b="b" l="l" r="r" t="t"/>
              <a:pathLst>
                <a:path extrusionOk="0" h="2156" w="229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0"/>
            <p:cNvSpPr/>
            <p:nvPr/>
          </p:nvSpPr>
          <p:spPr>
            <a:xfrm>
              <a:off x="5191704" y="4493833"/>
              <a:ext cx="781715" cy="659251"/>
            </a:xfrm>
            <a:custGeom>
              <a:rect b="b" l="l" r="r" t="t"/>
              <a:pathLst>
                <a:path extrusionOk="0" h="13232" w="1569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0"/>
            <p:cNvSpPr/>
            <p:nvPr/>
          </p:nvSpPr>
          <p:spPr>
            <a:xfrm>
              <a:off x="6674521" y="5069183"/>
              <a:ext cx="196301" cy="83901"/>
            </a:xfrm>
            <a:custGeom>
              <a:rect b="b" l="l" r="r" t="t"/>
              <a:pathLst>
                <a:path extrusionOk="0" h="1684" w="394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0"/>
            <p:cNvSpPr/>
            <p:nvPr/>
          </p:nvSpPr>
          <p:spPr>
            <a:xfrm>
              <a:off x="5243718" y="4597812"/>
              <a:ext cx="45338" cy="43694"/>
            </a:xfrm>
            <a:custGeom>
              <a:rect b="b" l="l" r="r" t="t"/>
              <a:pathLst>
                <a:path extrusionOk="0" h="877" w="91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>
              <a:off x="5460098" y="4067751"/>
              <a:ext cx="1410724" cy="868954"/>
            </a:xfrm>
            <a:custGeom>
              <a:rect b="b" l="l" r="r" t="t"/>
              <a:pathLst>
                <a:path extrusionOk="0" h="17441" w="28315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>
              <a:off x="5518788" y="4151652"/>
              <a:ext cx="28548" cy="30242"/>
            </a:xfrm>
            <a:custGeom>
              <a:rect b="b" l="l" r="r" t="t"/>
              <a:pathLst>
                <a:path extrusionOk="0" h="607" w="573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6605766" y="4480430"/>
              <a:ext cx="134222" cy="130884"/>
            </a:xfrm>
            <a:custGeom>
              <a:rect b="b" l="l" r="r" t="t"/>
              <a:pathLst>
                <a:path extrusionOk="0" h="2627" w="2694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5567415" y="4250599"/>
              <a:ext cx="99047" cy="98997"/>
            </a:xfrm>
            <a:custGeom>
              <a:rect b="b" l="l" r="r" t="t"/>
              <a:pathLst>
                <a:path extrusionOk="0" h="1987" w="1988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0"/>
            <p:cNvSpPr/>
            <p:nvPr/>
          </p:nvSpPr>
          <p:spPr>
            <a:xfrm>
              <a:off x="6531979" y="3618202"/>
              <a:ext cx="338843" cy="838762"/>
            </a:xfrm>
            <a:custGeom>
              <a:rect b="b" l="l" r="r" t="t"/>
              <a:pathLst>
                <a:path extrusionOk="0" h="16835" w="6801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" name="Google Shape;143;p10"/>
          <p:cNvGrpSpPr/>
          <p:nvPr/>
        </p:nvGrpSpPr>
        <p:grpSpPr>
          <a:xfrm>
            <a:off x="10462762" y="4097273"/>
            <a:ext cx="798469" cy="794018"/>
            <a:chOff x="5944870" y="3341438"/>
            <a:chExt cx="598866" cy="595528"/>
          </a:xfrm>
        </p:grpSpPr>
        <p:sp>
          <p:nvSpPr>
            <p:cNvPr id="144" name="Google Shape;144;p10"/>
            <p:cNvSpPr/>
            <p:nvPr/>
          </p:nvSpPr>
          <p:spPr>
            <a:xfrm>
              <a:off x="5944870" y="3341438"/>
              <a:ext cx="593834" cy="583770"/>
            </a:xfrm>
            <a:custGeom>
              <a:rect b="b" l="l" r="r" t="t"/>
              <a:pathLst>
                <a:path extrusionOk="0" h="11717" w="11919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>
              <a:off x="6424611" y="3458870"/>
              <a:ext cx="119126" cy="478097"/>
            </a:xfrm>
            <a:custGeom>
              <a:rect b="b" l="l" r="r" t="t"/>
              <a:pathLst>
                <a:path extrusionOk="0" h="9596" w="2391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10"/>
          <p:cNvGrpSpPr/>
          <p:nvPr/>
        </p:nvGrpSpPr>
        <p:grpSpPr>
          <a:xfrm>
            <a:off x="2938856" y="140885"/>
            <a:ext cx="729184" cy="315468"/>
            <a:chOff x="2204197" y="105666"/>
            <a:chExt cx="546902" cy="236607"/>
          </a:xfrm>
        </p:grpSpPr>
        <p:sp>
          <p:nvSpPr>
            <p:cNvPr id="147" name="Google Shape;147;p10"/>
            <p:cNvSpPr/>
            <p:nvPr/>
          </p:nvSpPr>
          <p:spPr>
            <a:xfrm>
              <a:off x="2242760" y="211340"/>
              <a:ext cx="33630" cy="20178"/>
            </a:xfrm>
            <a:custGeom>
              <a:rect b="b" l="l" r="r" t="t"/>
              <a:pathLst>
                <a:path extrusionOk="0" h="405" w="675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0"/>
            <p:cNvSpPr/>
            <p:nvPr/>
          </p:nvSpPr>
          <p:spPr>
            <a:xfrm>
              <a:off x="2249486" y="176115"/>
              <a:ext cx="35274" cy="18534"/>
            </a:xfrm>
            <a:custGeom>
              <a:rect b="b" l="l" r="r" t="t"/>
              <a:pathLst>
                <a:path extrusionOk="0" h="372" w="708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0"/>
            <p:cNvSpPr/>
            <p:nvPr/>
          </p:nvSpPr>
          <p:spPr>
            <a:xfrm>
              <a:off x="2204197" y="105666"/>
              <a:ext cx="546902" cy="236607"/>
            </a:xfrm>
            <a:custGeom>
              <a:rect b="b" l="l" r="r" t="t"/>
              <a:pathLst>
                <a:path extrusionOk="0" h="4749" w="10977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0"/>
            <p:cNvSpPr/>
            <p:nvPr/>
          </p:nvSpPr>
          <p:spPr>
            <a:xfrm>
              <a:off x="2593361" y="174471"/>
              <a:ext cx="112449" cy="112400"/>
            </a:xfrm>
            <a:custGeom>
              <a:rect b="b" l="l" r="r" t="t"/>
              <a:pathLst>
                <a:path extrusionOk="0" h="2256" w="2257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1" name="Google Shape;151;p10"/>
          <p:cNvGrpSpPr/>
          <p:nvPr/>
        </p:nvGrpSpPr>
        <p:grpSpPr>
          <a:xfrm>
            <a:off x="66" y="-10"/>
            <a:ext cx="2733128" cy="1031101"/>
            <a:chOff x="50" y="-7"/>
            <a:chExt cx="2049897" cy="773345"/>
          </a:xfrm>
        </p:grpSpPr>
        <p:sp>
          <p:nvSpPr>
            <p:cNvPr id="152" name="Google Shape;152;p10"/>
            <p:cNvSpPr/>
            <p:nvPr/>
          </p:nvSpPr>
          <p:spPr>
            <a:xfrm>
              <a:off x="1065205" y="176115"/>
              <a:ext cx="40306" cy="35274"/>
            </a:xfrm>
            <a:custGeom>
              <a:rect b="b" l="l" r="r" t="t"/>
              <a:pathLst>
                <a:path extrusionOk="0" h="708" w="809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0"/>
            <p:cNvSpPr/>
            <p:nvPr/>
          </p:nvSpPr>
          <p:spPr>
            <a:xfrm>
              <a:off x="1021610" y="129182"/>
              <a:ext cx="125852" cy="119126"/>
            </a:xfrm>
            <a:custGeom>
              <a:rect b="b" l="l" r="r" t="t"/>
              <a:pathLst>
                <a:path extrusionOk="0" h="2391" w="2526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0"/>
            <p:cNvSpPr/>
            <p:nvPr/>
          </p:nvSpPr>
          <p:spPr>
            <a:xfrm>
              <a:off x="1345357" y="164407"/>
              <a:ext cx="36968" cy="38612"/>
            </a:xfrm>
            <a:custGeom>
              <a:rect b="b" l="l" r="r" t="t"/>
              <a:pathLst>
                <a:path extrusionOk="0" h="775" w="742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0"/>
            <p:cNvSpPr/>
            <p:nvPr/>
          </p:nvSpPr>
          <p:spPr>
            <a:xfrm>
              <a:off x="1081995" y="-7"/>
              <a:ext cx="16840" cy="114143"/>
            </a:xfrm>
            <a:custGeom>
              <a:rect b="b" l="l" r="r" t="t"/>
              <a:pathLst>
                <a:path extrusionOk="0" h="2291" w="338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1360453" y="-7"/>
              <a:ext cx="124158" cy="110755"/>
            </a:xfrm>
            <a:custGeom>
              <a:rect b="b" l="l" r="r" t="t"/>
              <a:pathLst>
                <a:path extrusionOk="0" h="2223" w="2492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105723" y="-7"/>
              <a:ext cx="124207" cy="23566"/>
            </a:xfrm>
            <a:custGeom>
              <a:rect b="b" l="l" r="r" t="t"/>
              <a:pathLst>
                <a:path extrusionOk="0" h="473" w="2493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1311826" y="119118"/>
              <a:ext cx="115787" cy="119126"/>
            </a:xfrm>
            <a:custGeom>
              <a:rect b="b" l="l" r="r" t="t"/>
              <a:pathLst>
                <a:path extrusionOk="0" h="2391" w="2324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1276602" y="52007"/>
              <a:ext cx="30242" cy="33580"/>
            </a:xfrm>
            <a:custGeom>
              <a:rect b="b" l="l" r="r" t="t"/>
              <a:pathLst>
                <a:path extrusionOk="0" h="674" w="607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0"/>
            <p:cNvSpPr/>
            <p:nvPr/>
          </p:nvSpPr>
          <p:spPr>
            <a:xfrm>
              <a:off x="1090365" y="-7"/>
              <a:ext cx="115837" cy="112449"/>
            </a:xfrm>
            <a:custGeom>
              <a:rect b="b" l="l" r="r" t="t"/>
              <a:pathLst>
                <a:path extrusionOk="0" h="2257" w="2325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1219555" y="-7"/>
              <a:ext cx="16840" cy="104079"/>
            </a:xfrm>
            <a:custGeom>
              <a:rect b="b" l="l" r="r" t="t"/>
              <a:pathLst>
                <a:path extrusionOk="0" h="2089" w="338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0"/>
            <p:cNvSpPr/>
            <p:nvPr/>
          </p:nvSpPr>
          <p:spPr>
            <a:xfrm>
              <a:off x="1501351" y="-7"/>
              <a:ext cx="124207" cy="94015"/>
            </a:xfrm>
            <a:custGeom>
              <a:rect b="b" l="l" r="r" t="t"/>
              <a:pathLst>
                <a:path extrusionOk="0" h="1887" w="2493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800199" y="3380"/>
              <a:ext cx="125852" cy="117432"/>
            </a:xfrm>
            <a:custGeom>
              <a:rect b="b" l="l" r="r" t="t"/>
              <a:pathLst>
                <a:path extrusionOk="0" h="2357" w="2526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0"/>
            <p:cNvSpPr/>
            <p:nvPr/>
          </p:nvSpPr>
          <p:spPr>
            <a:xfrm>
              <a:off x="993112" y="63765"/>
              <a:ext cx="21822" cy="35274"/>
            </a:xfrm>
            <a:custGeom>
              <a:rect b="b" l="l" r="r" t="t"/>
              <a:pathLst>
                <a:path extrusionOk="0" h="708" w="438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0"/>
            <p:cNvSpPr/>
            <p:nvPr/>
          </p:nvSpPr>
          <p:spPr>
            <a:xfrm>
              <a:off x="853858" y="70442"/>
              <a:ext cx="28598" cy="35274"/>
            </a:xfrm>
            <a:custGeom>
              <a:rect b="b" l="l" r="r" t="t"/>
              <a:pathLst>
                <a:path extrusionOk="0" h="708" w="574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560304" y="-7"/>
              <a:ext cx="20178" cy="50"/>
            </a:xfrm>
            <a:custGeom>
              <a:rect b="b" l="l" r="r" t="t"/>
              <a:pathLst>
                <a:path extrusionOk="0" h="1" w="405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382537" y="25153"/>
              <a:ext cx="15146" cy="117481"/>
            </a:xfrm>
            <a:custGeom>
              <a:rect b="b" l="l" r="r" t="t"/>
              <a:pathLst>
                <a:path extrusionOk="0" h="2358" w="304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0"/>
            <p:cNvSpPr/>
            <p:nvPr/>
          </p:nvSpPr>
          <p:spPr>
            <a:xfrm>
              <a:off x="1137348" y="58733"/>
              <a:ext cx="25210" cy="38612"/>
            </a:xfrm>
            <a:custGeom>
              <a:rect b="b" l="l" r="r" t="t"/>
              <a:pathLst>
                <a:path extrusionOk="0" h="775" w="506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0"/>
            <p:cNvSpPr/>
            <p:nvPr/>
          </p:nvSpPr>
          <p:spPr>
            <a:xfrm>
              <a:off x="409342" y="-7"/>
              <a:ext cx="112449" cy="8470"/>
            </a:xfrm>
            <a:custGeom>
              <a:rect b="b" l="l" r="r" t="t"/>
              <a:pathLst>
                <a:path extrusionOk="0" h="170" w="2257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660945" y="5025"/>
              <a:ext cx="124207" cy="134272"/>
            </a:xfrm>
            <a:custGeom>
              <a:rect b="b" l="l" r="r" t="t"/>
              <a:pathLst>
                <a:path extrusionOk="0" h="2695" w="2493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0"/>
            <p:cNvSpPr/>
            <p:nvPr/>
          </p:nvSpPr>
          <p:spPr>
            <a:xfrm>
              <a:off x="432858" y="75474"/>
              <a:ext cx="35274" cy="52065"/>
            </a:xfrm>
            <a:custGeom>
              <a:rect b="b" l="l" r="r" t="t"/>
              <a:pathLst>
                <a:path extrusionOk="0" h="1045" w="708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0"/>
            <p:cNvSpPr/>
            <p:nvPr/>
          </p:nvSpPr>
          <p:spPr>
            <a:xfrm>
              <a:off x="390907" y="20121"/>
              <a:ext cx="115787" cy="120820"/>
            </a:xfrm>
            <a:custGeom>
              <a:rect b="b" l="l" r="r" t="t"/>
              <a:pathLst>
                <a:path extrusionOk="0" h="2425" w="2324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0"/>
            <p:cNvSpPr/>
            <p:nvPr/>
          </p:nvSpPr>
          <p:spPr>
            <a:xfrm>
              <a:off x="540176" y="-7"/>
              <a:ext cx="8470" cy="1744"/>
            </a:xfrm>
            <a:custGeom>
              <a:rect b="b" l="l" r="r" t="t"/>
              <a:pathLst>
                <a:path extrusionOk="0" h="35" w="17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0"/>
            <p:cNvSpPr/>
            <p:nvPr/>
          </p:nvSpPr>
          <p:spPr>
            <a:xfrm>
              <a:off x="882406" y="130826"/>
              <a:ext cx="124158" cy="134272"/>
            </a:xfrm>
            <a:custGeom>
              <a:rect b="b" l="l" r="r" t="t"/>
              <a:pathLst>
                <a:path extrusionOk="0" h="2695" w="2492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885744" y="276757"/>
              <a:ext cx="13452" cy="115837"/>
            </a:xfrm>
            <a:custGeom>
              <a:rect b="b" l="l" r="r" t="t"/>
              <a:pathLst>
                <a:path extrusionOk="0" h="2325" w="27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934371" y="181147"/>
              <a:ext cx="30242" cy="35274"/>
            </a:xfrm>
            <a:custGeom>
              <a:rect b="b" l="l" r="r" t="t"/>
              <a:pathLst>
                <a:path extrusionOk="0" h="708" w="607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941097" y="-7"/>
              <a:ext cx="127546" cy="117481"/>
            </a:xfrm>
            <a:custGeom>
              <a:rect b="b" l="l" r="r" t="t"/>
              <a:pathLst>
                <a:path extrusionOk="0" h="2358" w="256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1412468" y="48669"/>
              <a:ext cx="30242" cy="35274"/>
            </a:xfrm>
            <a:custGeom>
              <a:rect b="b" l="l" r="r" t="t"/>
              <a:pathLst>
                <a:path extrusionOk="0" h="708" w="607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54269" y="189567"/>
              <a:ext cx="28548" cy="41951"/>
            </a:xfrm>
            <a:custGeom>
              <a:rect b="b" l="l" r="r" t="t"/>
              <a:pathLst>
                <a:path extrusionOk="0" h="842" w="573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10625" y="147617"/>
              <a:ext cx="117481" cy="119126"/>
            </a:xfrm>
            <a:custGeom>
              <a:rect b="b" l="l" r="r" t="t"/>
              <a:pathLst>
                <a:path extrusionOk="0" h="2391" w="2358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86797" y="186179"/>
              <a:ext cx="41951" cy="36968"/>
            </a:xfrm>
            <a:custGeom>
              <a:rect b="b" l="l" r="r" t="t"/>
              <a:pathLst>
                <a:path extrusionOk="0" h="742" w="842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709622" y="72136"/>
              <a:ext cx="35274" cy="48677"/>
            </a:xfrm>
            <a:custGeom>
              <a:rect b="b" l="l" r="r" t="t"/>
              <a:pathLst>
                <a:path extrusionOk="0" h="977" w="708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741508" y="140891"/>
              <a:ext cx="127496" cy="120820"/>
            </a:xfrm>
            <a:custGeom>
              <a:rect b="b" l="l" r="r" t="t"/>
              <a:pathLst>
                <a:path extrusionOk="0" h="2425" w="2559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211397" y="296885"/>
              <a:ext cx="130884" cy="120869"/>
            </a:xfrm>
            <a:custGeom>
              <a:rect b="b" l="l" r="r" t="t"/>
              <a:pathLst>
                <a:path extrusionOk="0" h="2426" w="2627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1734520" y="504894"/>
              <a:ext cx="122514" cy="147674"/>
            </a:xfrm>
            <a:custGeom>
              <a:rect b="b" l="l" r="r" t="t"/>
              <a:pathLst>
                <a:path extrusionOk="0" h="2964" w="2459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873725" y="566973"/>
              <a:ext cx="127546" cy="80563"/>
            </a:xfrm>
            <a:custGeom>
              <a:rect b="b" l="l" r="r" t="t"/>
              <a:pathLst>
                <a:path extrusionOk="0" h="1617" w="256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1924045" y="590439"/>
              <a:ext cx="26904" cy="36968"/>
            </a:xfrm>
            <a:custGeom>
              <a:rect b="b" l="l" r="r" t="t"/>
              <a:pathLst>
                <a:path extrusionOk="0" h="742" w="54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1776471" y="528410"/>
              <a:ext cx="43645" cy="28548"/>
            </a:xfrm>
            <a:custGeom>
              <a:rect b="b" l="l" r="r" t="t"/>
              <a:pathLst>
                <a:path extrusionOk="0" h="573" w="876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1689232" y="358964"/>
              <a:ext cx="303668" cy="140948"/>
            </a:xfrm>
            <a:custGeom>
              <a:rect b="b" l="l" r="r" t="t"/>
              <a:pathLst>
                <a:path extrusionOk="0" h="2829" w="6095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120820" y="568667"/>
              <a:ext cx="124207" cy="154350"/>
            </a:xfrm>
            <a:custGeom>
              <a:rect b="b" l="l" r="r" t="t"/>
              <a:pathLst>
                <a:path extrusionOk="0" h="3098" w="2493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0"/>
            <p:cNvSpPr/>
            <p:nvPr/>
          </p:nvSpPr>
          <p:spPr>
            <a:xfrm>
              <a:off x="1274908" y="519990"/>
              <a:ext cx="159382" cy="144336"/>
            </a:xfrm>
            <a:custGeom>
              <a:rect b="b" l="l" r="r" t="t"/>
              <a:pathLst>
                <a:path extrusionOk="0" h="2897" w="3199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402665" y="555214"/>
              <a:ext cx="171140" cy="149368"/>
            </a:xfrm>
            <a:custGeom>
              <a:rect b="b" l="l" r="r" t="t"/>
              <a:pathLst>
                <a:path extrusionOk="0" h="2998" w="3435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0"/>
            <p:cNvSpPr/>
            <p:nvPr/>
          </p:nvSpPr>
          <p:spPr>
            <a:xfrm>
              <a:off x="1890515" y="21815"/>
              <a:ext cx="55403" cy="40306"/>
            </a:xfrm>
            <a:custGeom>
              <a:rect b="b" l="l" r="r" t="t"/>
              <a:pathLst>
                <a:path extrusionOk="0" h="809" w="1112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390907" y="-7"/>
              <a:ext cx="10114" cy="11808"/>
            </a:xfrm>
            <a:custGeom>
              <a:rect b="b" l="l" r="r" t="t"/>
              <a:pathLst>
                <a:path extrusionOk="0" h="237" w="203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853858" y="404252"/>
              <a:ext cx="124207" cy="134272"/>
            </a:xfrm>
            <a:custGeom>
              <a:rect b="b" l="l" r="r" t="t"/>
              <a:pathLst>
                <a:path extrusionOk="0" h="2695" w="2493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1333599" y="248258"/>
              <a:ext cx="127546" cy="125852"/>
            </a:xfrm>
            <a:custGeom>
              <a:rect b="b" l="l" r="r" t="t"/>
              <a:pathLst>
                <a:path extrusionOk="0" h="2526" w="256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712960" y="414316"/>
              <a:ext cx="127546" cy="119175"/>
            </a:xfrm>
            <a:custGeom>
              <a:rect b="b" l="l" r="r" t="t"/>
              <a:pathLst>
                <a:path extrusionOk="0" h="2392" w="256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1162508" y="122456"/>
              <a:ext cx="127546" cy="120820"/>
            </a:xfrm>
            <a:custGeom>
              <a:rect b="b" l="l" r="r" t="t"/>
              <a:pathLst>
                <a:path extrusionOk="0" h="2425" w="256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1387307" y="296885"/>
              <a:ext cx="35274" cy="42000"/>
            </a:xfrm>
            <a:custGeom>
              <a:rect b="b" l="l" r="r" t="t"/>
              <a:pathLst>
                <a:path extrusionOk="0" h="843" w="708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0"/>
            <p:cNvSpPr/>
            <p:nvPr/>
          </p:nvSpPr>
          <p:spPr>
            <a:xfrm>
              <a:off x="895809" y="444509"/>
              <a:ext cx="36968" cy="45338"/>
            </a:xfrm>
            <a:custGeom>
              <a:rect b="b" l="l" r="r" t="t"/>
              <a:pathLst>
                <a:path extrusionOk="0" h="910" w="742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583820" y="419349"/>
              <a:ext cx="115787" cy="119175"/>
            </a:xfrm>
            <a:custGeom>
              <a:rect b="b" l="l" r="r" t="t"/>
              <a:pathLst>
                <a:path extrusionOk="0" h="2392" w="2324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0"/>
            <p:cNvSpPr/>
            <p:nvPr/>
          </p:nvSpPr>
          <p:spPr>
            <a:xfrm>
              <a:off x="761637" y="452929"/>
              <a:ext cx="36918" cy="31886"/>
            </a:xfrm>
            <a:custGeom>
              <a:rect b="b" l="l" r="r" t="t"/>
              <a:pathLst>
                <a:path extrusionOk="0" h="640" w="741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434502" y="422736"/>
              <a:ext cx="127546" cy="120820"/>
            </a:xfrm>
            <a:custGeom>
              <a:rect b="b" l="l" r="r" t="t"/>
              <a:pathLst>
                <a:path extrusionOk="0" h="2425" w="256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0"/>
            <p:cNvSpPr/>
            <p:nvPr/>
          </p:nvSpPr>
          <p:spPr>
            <a:xfrm>
              <a:off x="624077" y="461299"/>
              <a:ext cx="30242" cy="30242"/>
            </a:xfrm>
            <a:custGeom>
              <a:rect b="b" l="l" r="r" t="t"/>
              <a:pathLst>
                <a:path extrusionOk="0" h="607" w="607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1476191" y="246564"/>
              <a:ext cx="110755" cy="122514"/>
            </a:xfrm>
            <a:custGeom>
              <a:rect b="b" l="l" r="r" t="t"/>
              <a:pathLst>
                <a:path extrusionOk="0" h="2459" w="2223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0"/>
            <p:cNvSpPr/>
            <p:nvPr/>
          </p:nvSpPr>
          <p:spPr>
            <a:xfrm>
              <a:off x="1856984" y="93958"/>
              <a:ext cx="135916" cy="253347"/>
            </a:xfrm>
            <a:custGeom>
              <a:rect b="b" l="l" r="r" t="t"/>
              <a:pathLst>
                <a:path extrusionOk="0" h="5085" w="2728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1756343" y="234856"/>
              <a:ext cx="122464" cy="120820"/>
            </a:xfrm>
            <a:custGeom>
              <a:rect b="b" l="l" r="r" t="t"/>
              <a:pathLst>
                <a:path extrusionOk="0" h="2425" w="2458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1640605" y="-7"/>
              <a:ext cx="129190" cy="88983"/>
            </a:xfrm>
            <a:custGeom>
              <a:rect b="b" l="l" r="r" t="t"/>
              <a:pathLst>
                <a:path extrusionOk="0" h="1786" w="2593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1910643" y="162713"/>
              <a:ext cx="52065" cy="45338"/>
            </a:xfrm>
            <a:custGeom>
              <a:rect b="b" l="l" r="r" t="t"/>
              <a:pathLst>
                <a:path extrusionOk="0" h="910" w="1045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1721118" y="100634"/>
              <a:ext cx="125852" cy="119175"/>
            </a:xfrm>
            <a:custGeom>
              <a:rect b="b" l="l" r="r" t="t"/>
              <a:pathLst>
                <a:path extrusionOk="0" h="2392" w="2526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1581864" y="102328"/>
              <a:ext cx="124207" cy="135916"/>
            </a:xfrm>
            <a:custGeom>
              <a:rect b="b" l="l" r="r" t="t"/>
              <a:pathLst>
                <a:path extrusionOk="0" h="2728" w="2493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0"/>
            <p:cNvSpPr/>
            <p:nvPr/>
          </p:nvSpPr>
          <p:spPr>
            <a:xfrm>
              <a:off x="1612057" y="239888"/>
              <a:ext cx="129240" cy="120820"/>
            </a:xfrm>
            <a:custGeom>
              <a:rect b="b" l="l" r="r" t="t"/>
              <a:pathLst>
                <a:path extrusionOk="0" h="2425" w="2594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0"/>
            <p:cNvSpPr/>
            <p:nvPr/>
          </p:nvSpPr>
          <p:spPr>
            <a:xfrm>
              <a:off x="1781503" y="598859"/>
              <a:ext cx="43645" cy="25210"/>
            </a:xfrm>
            <a:custGeom>
              <a:rect b="b" l="l" r="r" t="t"/>
              <a:pathLst>
                <a:path extrusionOk="0" h="506" w="876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1243022" y="303611"/>
              <a:ext cx="40306" cy="42000"/>
            </a:xfrm>
            <a:custGeom>
              <a:rect b="b" l="l" r="r" t="t"/>
              <a:pathLst>
                <a:path extrusionOk="0" h="843" w="809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1196089" y="254984"/>
              <a:ext cx="124158" cy="130884"/>
            </a:xfrm>
            <a:custGeom>
              <a:rect b="b" l="l" r="r" t="t"/>
              <a:pathLst>
                <a:path extrusionOk="0" h="2627" w="2492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0"/>
            <p:cNvSpPr/>
            <p:nvPr/>
          </p:nvSpPr>
          <p:spPr>
            <a:xfrm>
              <a:off x="1170928" y="436139"/>
              <a:ext cx="45338" cy="38612"/>
            </a:xfrm>
            <a:custGeom>
              <a:rect b="b" l="l" r="r" t="t"/>
              <a:pathLst>
                <a:path extrusionOk="0" h="775" w="91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1412468" y="385818"/>
              <a:ext cx="127496" cy="119126"/>
            </a:xfrm>
            <a:custGeom>
              <a:rect b="b" l="l" r="r" t="t"/>
              <a:pathLst>
                <a:path extrusionOk="0" h="2391" w="2559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1479529" y="155987"/>
              <a:ext cx="45338" cy="35274"/>
            </a:xfrm>
            <a:custGeom>
              <a:rect b="b" l="l" r="r" t="t"/>
              <a:pathLst>
                <a:path extrusionOk="0" h="708" w="91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1442660" y="533442"/>
              <a:ext cx="11758" cy="130884"/>
            </a:xfrm>
            <a:custGeom>
              <a:rect b="b" l="l" r="r" t="t"/>
              <a:pathLst>
                <a:path extrusionOk="0" h="2627" w="236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1647281" y="600503"/>
              <a:ext cx="21872" cy="33630"/>
            </a:xfrm>
            <a:custGeom>
              <a:rect b="b" l="l" r="r" t="t"/>
              <a:pathLst>
                <a:path extrusionOk="0" h="675" w="439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1553366" y="375754"/>
              <a:ext cx="124158" cy="134222"/>
            </a:xfrm>
            <a:custGeom>
              <a:rect b="b" l="l" r="r" t="t"/>
              <a:pathLst>
                <a:path extrusionOk="0" h="2694" w="2492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1447692" y="514958"/>
              <a:ext cx="129190" cy="151012"/>
            </a:xfrm>
            <a:custGeom>
              <a:rect b="b" l="l" r="r" t="t"/>
              <a:pathLst>
                <a:path extrusionOk="0" h="3031" w="2593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578788" y="536780"/>
              <a:ext cx="682768" cy="164414"/>
            </a:xfrm>
            <a:custGeom>
              <a:rect b="b" l="l" r="r" t="t"/>
              <a:pathLst>
                <a:path extrusionOk="0" h="3300" w="13704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1454369" y="409284"/>
              <a:ext cx="35274" cy="31936"/>
            </a:xfrm>
            <a:custGeom>
              <a:rect b="b" l="l" r="r" t="t"/>
              <a:pathLst>
                <a:path extrusionOk="0" h="641" w="708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50" y="439477"/>
              <a:ext cx="139304" cy="130884"/>
            </a:xfrm>
            <a:custGeom>
              <a:rect b="b" l="l" r="r" t="t"/>
              <a:pathLst>
                <a:path extrusionOk="0" h="2627" w="2796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261718" y="-7"/>
              <a:ext cx="120869" cy="20178"/>
            </a:xfrm>
            <a:custGeom>
              <a:rect b="b" l="l" r="r" t="t"/>
              <a:pathLst>
                <a:path extrusionOk="0" h="405" w="2426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50" y="578731"/>
              <a:ext cx="107417" cy="139254"/>
            </a:xfrm>
            <a:custGeom>
              <a:rect b="b" l="l" r="r" t="t"/>
              <a:pathLst>
                <a:path extrusionOk="0" h="2795" w="2156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154400" y="432801"/>
              <a:ext cx="124158" cy="134222"/>
            </a:xfrm>
            <a:custGeom>
              <a:rect b="b" l="l" r="r" t="t"/>
              <a:pathLst>
                <a:path extrusionOk="0" h="2694" w="2492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1585252" y="248258"/>
              <a:ext cx="13452" cy="115787"/>
            </a:xfrm>
            <a:custGeom>
              <a:rect b="b" l="l" r="r" t="t"/>
              <a:pathLst>
                <a:path extrusionOk="0" h="2324" w="27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538531" y="325433"/>
              <a:ext cx="36918" cy="52065"/>
            </a:xfrm>
            <a:custGeom>
              <a:rect b="b" l="l" r="r" t="t"/>
              <a:pathLst>
                <a:path extrusionOk="0" h="1045" w="741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0"/>
            <p:cNvSpPr/>
            <p:nvPr/>
          </p:nvSpPr>
          <p:spPr>
            <a:xfrm>
              <a:off x="260073" y="566973"/>
              <a:ext cx="125852" cy="137610"/>
            </a:xfrm>
            <a:custGeom>
              <a:rect b="b" l="l" r="r" t="t"/>
              <a:pathLst>
                <a:path extrusionOk="0" h="2762" w="2526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494887" y="283483"/>
              <a:ext cx="124207" cy="130884"/>
            </a:xfrm>
            <a:custGeom>
              <a:rect b="b" l="l" r="r" t="t"/>
              <a:pathLst>
                <a:path extrusionOk="0" h="2627" w="2493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575400" y="424381"/>
              <a:ext cx="16840" cy="115787"/>
            </a:xfrm>
            <a:custGeom>
              <a:rect b="b" l="l" r="r" t="t"/>
              <a:pathLst>
                <a:path extrusionOk="0" h="2324" w="338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342281" y="469669"/>
              <a:ext cx="36918" cy="43694"/>
            </a:xfrm>
            <a:custGeom>
              <a:rect b="b" l="l" r="r" t="t"/>
              <a:pathLst>
                <a:path extrusionOk="0" h="877" w="741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293604" y="429413"/>
              <a:ext cx="125852" cy="119175"/>
            </a:xfrm>
            <a:custGeom>
              <a:rect b="b" l="l" r="r" t="t"/>
              <a:pathLst>
                <a:path extrusionOk="0" h="2392" w="2526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0"/>
            <p:cNvSpPr/>
            <p:nvPr/>
          </p:nvSpPr>
          <p:spPr>
            <a:xfrm>
              <a:off x="1134010" y="394188"/>
              <a:ext cx="129190" cy="120820"/>
            </a:xfrm>
            <a:custGeom>
              <a:rect b="b" l="l" r="r" t="t"/>
              <a:pathLst>
                <a:path extrusionOk="0" h="2425" w="2593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1598655" y="572005"/>
              <a:ext cx="129190" cy="83901"/>
            </a:xfrm>
            <a:custGeom>
              <a:rect b="b" l="l" r="r" t="t"/>
              <a:pathLst>
                <a:path extrusionOk="0" h="1684" w="2593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50" y="-7"/>
              <a:ext cx="2049897" cy="773345"/>
            </a:xfrm>
            <a:custGeom>
              <a:rect b="b" l="l" r="r" t="t"/>
              <a:pathLst>
                <a:path extrusionOk="0" h="15522" w="41144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1872080" y="582069"/>
              <a:ext cx="10114" cy="67161"/>
            </a:xfrm>
            <a:custGeom>
              <a:rect b="b" l="l" r="r" t="t"/>
              <a:pathLst>
                <a:path extrusionOk="0" h="1348" w="203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1776471" y="-7"/>
              <a:ext cx="199639" cy="83951"/>
            </a:xfrm>
            <a:custGeom>
              <a:rect b="b" l="l" r="r" t="t"/>
              <a:pathLst>
                <a:path extrusionOk="0" h="1685" w="4007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365747" y="204663"/>
              <a:ext cx="47032" cy="33580"/>
            </a:xfrm>
            <a:custGeom>
              <a:rect b="b" l="l" r="r" t="t"/>
              <a:pathLst>
                <a:path extrusionOk="0" h="674" w="944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322102" y="157681"/>
              <a:ext cx="125901" cy="119126"/>
            </a:xfrm>
            <a:custGeom>
              <a:rect b="b" l="l" r="r" t="t"/>
              <a:pathLst>
                <a:path extrusionOk="0" h="2391" w="2527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270138" y="335497"/>
              <a:ext cx="30242" cy="43645"/>
            </a:xfrm>
            <a:custGeom>
              <a:rect b="b" l="l" r="r" t="t"/>
              <a:pathLst>
                <a:path extrusionOk="0" h="876" w="607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182898" y="159375"/>
              <a:ext cx="122514" cy="134222"/>
            </a:xfrm>
            <a:custGeom>
              <a:rect b="b" l="l" r="r" t="t"/>
              <a:pathLst>
                <a:path extrusionOk="0" h="2694" w="2459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481485" y="466331"/>
              <a:ext cx="38612" cy="38612"/>
            </a:xfrm>
            <a:custGeom>
              <a:rect b="b" l="l" r="r" t="t"/>
              <a:pathLst>
                <a:path extrusionOk="0" h="775" w="775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463050" y="150955"/>
              <a:ext cx="127496" cy="120820"/>
            </a:xfrm>
            <a:custGeom>
              <a:rect b="b" l="l" r="r" t="t"/>
              <a:pathLst>
                <a:path extrusionOk="0" h="2425" w="2559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513371" y="199631"/>
              <a:ext cx="31886" cy="38612"/>
            </a:xfrm>
            <a:custGeom>
              <a:rect b="b" l="l" r="r" t="t"/>
              <a:pathLst>
                <a:path extrusionOk="0" h="775" w="64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404310" y="337191"/>
              <a:ext cx="30242" cy="43645"/>
            </a:xfrm>
            <a:custGeom>
              <a:rect b="b" l="l" r="r" t="t"/>
              <a:pathLst>
                <a:path extrusionOk="0" h="876" w="607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355683" y="291853"/>
              <a:ext cx="122514" cy="120869"/>
            </a:xfrm>
            <a:custGeom>
              <a:rect b="b" l="l" r="r" t="t"/>
              <a:pathLst>
                <a:path extrusionOk="0" h="2426" w="2459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250009" y="-7"/>
              <a:ext cx="10114" cy="16840"/>
            </a:xfrm>
            <a:custGeom>
              <a:rect b="b" l="l" r="r" t="t"/>
              <a:pathLst>
                <a:path extrusionOk="0" h="338" w="203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50" y="33573"/>
              <a:ext cx="83951" cy="130884"/>
            </a:xfrm>
            <a:custGeom>
              <a:rect b="b" l="l" r="r" t="t"/>
              <a:pathLst>
                <a:path extrusionOk="0" h="2627" w="1685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50" y="233162"/>
              <a:ext cx="53758" cy="43645"/>
            </a:xfrm>
            <a:custGeom>
              <a:rect b="b" l="l" r="r" t="t"/>
              <a:pathLst>
                <a:path extrusionOk="0" h="876" w="1079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293604" y="80506"/>
              <a:ext cx="38612" cy="45338"/>
            </a:xfrm>
            <a:custGeom>
              <a:rect b="b" l="l" r="r" t="t"/>
              <a:pathLst>
                <a:path extrusionOk="0" h="910" w="775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241589" y="25153"/>
              <a:ext cx="127546" cy="120820"/>
            </a:xfrm>
            <a:custGeom>
              <a:rect b="b" l="l" r="r" t="t"/>
              <a:pathLst>
                <a:path extrusionOk="0" h="2425" w="256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520047" y="196243"/>
              <a:ext cx="26904" cy="10114"/>
            </a:xfrm>
            <a:custGeom>
              <a:rect b="b" l="l" r="r" t="t"/>
              <a:pathLst>
                <a:path extrusionOk="0" h="203" w="54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50" y="-7"/>
              <a:ext cx="92321" cy="26904"/>
            </a:xfrm>
            <a:custGeom>
              <a:rect b="b" l="l" r="r" t="t"/>
              <a:pathLst>
                <a:path extrusionOk="0" h="540" w="1853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50" y="305305"/>
              <a:ext cx="203027" cy="120820"/>
            </a:xfrm>
            <a:custGeom>
              <a:rect b="b" l="l" r="r" t="t"/>
              <a:pathLst>
                <a:path extrusionOk="0" h="2425" w="4075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100691" y="31879"/>
              <a:ext cx="125852" cy="117481"/>
            </a:xfrm>
            <a:custGeom>
              <a:rect b="b" l="l" r="r" t="t"/>
              <a:pathLst>
                <a:path extrusionOk="0" h="2358" w="2526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226493" y="201275"/>
              <a:ext cx="40306" cy="50371"/>
            </a:xfrm>
            <a:custGeom>
              <a:rect b="b" l="l" r="r" t="t"/>
              <a:pathLst>
                <a:path extrusionOk="0" h="1011" w="809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0" y="164407"/>
              <a:ext cx="164464" cy="127496"/>
            </a:xfrm>
            <a:custGeom>
              <a:rect b="b" l="l" r="r" t="t"/>
              <a:pathLst>
                <a:path extrusionOk="0" h="2559" w="3301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098785" y="306949"/>
              <a:ext cx="28548" cy="38662"/>
            </a:xfrm>
            <a:custGeom>
              <a:rect b="b" l="l" r="r" t="t"/>
              <a:pathLst>
                <a:path extrusionOk="0" h="776" w="573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1236345" y="-7"/>
              <a:ext cx="110755" cy="105723"/>
            </a:xfrm>
            <a:custGeom>
              <a:rect b="b" l="l" r="r" t="t"/>
              <a:pathLst>
                <a:path extrusionOk="0" h="2122" w="2223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1212829" y="169439"/>
              <a:ext cx="11808" cy="35274"/>
            </a:xfrm>
            <a:custGeom>
              <a:rect b="b" l="l" r="r" t="t"/>
              <a:pathLst>
                <a:path extrusionOk="0" h="708" w="237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055141" y="263354"/>
              <a:ext cx="122514" cy="120820"/>
            </a:xfrm>
            <a:custGeom>
              <a:rect b="b" l="l" r="r" t="t"/>
              <a:pathLst>
                <a:path extrusionOk="0" h="2425" w="2459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1303406" y="124150"/>
              <a:ext cx="16840" cy="115787"/>
            </a:xfrm>
            <a:custGeom>
              <a:rect b="b" l="l" r="r" t="t"/>
              <a:pathLst>
                <a:path extrusionOk="0" h="2324" w="338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1283278" y="526716"/>
              <a:ext cx="135916" cy="15146"/>
            </a:xfrm>
            <a:custGeom>
              <a:rect b="b" l="l" r="r" t="t"/>
              <a:pathLst>
                <a:path extrusionOk="0" h="304" w="2728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283278" y="390850"/>
              <a:ext cx="115787" cy="120820"/>
            </a:xfrm>
            <a:custGeom>
              <a:rect b="b" l="l" r="r" t="t"/>
              <a:pathLst>
                <a:path extrusionOk="0" h="2425" w="2324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993112" y="400914"/>
              <a:ext cx="125852" cy="119126"/>
            </a:xfrm>
            <a:custGeom>
              <a:rect b="b" l="l" r="r" t="t"/>
              <a:pathLst>
                <a:path extrusionOk="0" h="2391" w="2526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440966" y="112392"/>
              <a:ext cx="127546" cy="120820"/>
            </a:xfrm>
            <a:custGeom>
              <a:rect b="b" l="l" r="r" t="t"/>
              <a:pathLst>
                <a:path extrusionOk="0" h="2425" w="256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274908" y="395882"/>
              <a:ext cx="16840" cy="117481"/>
            </a:xfrm>
            <a:custGeom>
              <a:rect b="b" l="l" r="r" t="t"/>
              <a:pathLst>
                <a:path extrusionOk="0" h="2358" w="338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20047" y="15089"/>
              <a:ext cx="127546" cy="119175"/>
            </a:xfrm>
            <a:custGeom>
              <a:rect b="b" l="l" r="r" t="t"/>
              <a:pathLst>
                <a:path extrusionOk="0" h="2392" w="256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311826" y="416010"/>
              <a:ext cx="45338" cy="25210"/>
            </a:xfrm>
            <a:custGeom>
              <a:rect b="b" l="l" r="r" t="t"/>
              <a:pathLst>
                <a:path extrusionOk="0" h="506" w="91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682768" y="323739"/>
              <a:ext cx="35274" cy="52065"/>
            </a:xfrm>
            <a:custGeom>
              <a:rect b="b" l="l" r="r" t="t"/>
              <a:pathLst>
                <a:path extrusionOk="0" h="1045" w="708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65336" y="72136"/>
              <a:ext cx="38662" cy="43645"/>
            </a:xfrm>
            <a:custGeom>
              <a:rect b="b" l="l" r="r" t="t"/>
              <a:pathLst>
                <a:path extrusionOk="0" h="876" w="776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775039" y="275112"/>
              <a:ext cx="110755" cy="122514"/>
            </a:xfrm>
            <a:custGeom>
              <a:rect b="b" l="l" r="r" t="t"/>
              <a:pathLst>
                <a:path extrusionOk="0" h="2459" w="2223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603948" y="152649"/>
              <a:ext cx="15146" cy="115787"/>
            </a:xfrm>
            <a:custGeom>
              <a:rect b="b" l="l" r="r" t="t"/>
              <a:pathLst>
                <a:path extrusionOk="0" h="2324" w="304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632447" y="276757"/>
              <a:ext cx="129240" cy="125901"/>
            </a:xfrm>
            <a:custGeom>
              <a:rect b="b" l="l" r="r" t="t"/>
              <a:pathLst>
                <a:path extrusionOk="0" h="2527" w="2594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0"/>
            <p:cNvSpPr/>
            <p:nvPr/>
          </p:nvSpPr>
          <p:spPr>
            <a:xfrm>
              <a:off x="966258" y="318707"/>
              <a:ext cx="38612" cy="35274"/>
            </a:xfrm>
            <a:custGeom>
              <a:rect b="b" l="l" r="r" t="t"/>
              <a:pathLst>
                <a:path extrusionOk="0" h="708" w="775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818633" y="318707"/>
              <a:ext cx="50371" cy="45338"/>
            </a:xfrm>
            <a:custGeom>
              <a:rect b="b" l="l" r="r" t="t"/>
              <a:pathLst>
                <a:path extrusionOk="0" h="910" w="1011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1040045" y="446203"/>
              <a:ext cx="38662" cy="33580"/>
            </a:xfrm>
            <a:custGeom>
              <a:rect b="b" l="l" r="r" t="t"/>
              <a:pathLst>
                <a:path extrusionOk="0" h="674" w="776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912599" y="268386"/>
              <a:ext cx="129190" cy="120820"/>
            </a:xfrm>
            <a:custGeom>
              <a:rect b="b" l="l" r="r" t="t"/>
              <a:pathLst>
                <a:path extrusionOk="0" h="2425" w="2593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anchorCtr="0" anchor="ctr" bIns="156025" lIns="156025" spcFirstLastPara="1" rIns="156025" wrap="square" tIns="1560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2" name="Google Shape;282;p10"/>
          <p:cNvSpPr txBox="1"/>
          <p:nvPr>
            <p:ph type="title"/>
          </p:nvPr>
        </p:nvSpPr>
        <p:spPr>
          <a:xfrm>
            <a:off x="1509000" y="830700"/>
            <a:ext cx="9174000" cy="777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10"/>
          <p:cNvSpPr txBox="1"/>
          <p:nvPr>
            <p:ph idx="12" type="sldNum"/>
          </p:nvPr>
        </p:nvSpPr>
        <p:spPr>
          <a:xfrm>
            <a:off x="11665333" y="0"/>
            <a:ext cx="526500" cy="42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hyperlink" Target="http://www.presentationgo.com/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50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0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-12701" y="7007226"/>
            <a:ext cx="166103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b="0" i="0" lang="en-US" sz="11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presentationgo.com</a:t>
            </a:r>
            <a:endParaRPr sz="11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" name="Google Shape;16;p1"/>
          <p:cNvGrpSpPr/>
          <p:nvPr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7" name="Google Shape;17;p1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/>
            </a:p>
          </p:txBody>
        </p:sp>
        <p:sp>
          <p:nvSpPr>
            <p:cNvPr id="18" name="Google Shape;18;p1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/>
            </a:p>
          </p:txBody>
        </p:sp>
        <p:pic>
          <p:nvPicPr>
            <p:cNvPr id="19" name="Google Shape;19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politifact.com/" TargetMode="External"/><Relationship Id="rId10" Type="http://schemas.openxmlformats.org/officeDocument/2006/relationships/image" Target="../media/image3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nopes.com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politifact.com/" TargetMode="External"/><Relationship Id="rId5" Type="http://schemas.openxmlformats.org/officeDocument/2006/relationships/hyperlink" Target="https://leadstories.com/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s://www.truthorfiction.com/" TargetMode="External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5"/>
          <p:cNvSpPr txBox="1"/>
          <p:nvPr>
            <p:ph type="title"/>
          </p:nvPr>
        </p:nvSpPr>
        <p:spPr>
          <a:xfrm>
            <a:off x="1565600" y="459475"/>
            <a:ext cx="12678300" cy="1078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300"/>
              <a:t>Fact Checking sites</a:t>
            </a:r>
            <a:endParaRPr b="1" sz="7300"/>
          </a:p>
        </p:txBody>
      </p:sp>
      <p:sp>
        <p:nvSpPr>
          <p:cNvPr id="300" name="Google Shape;300;p15"/>
          <p:cNvSpPr txBox="1"/>
          <p:nvPr>
            <p:ph idx="12" type="sldNum"/>
          </p:nvPr>
        </p:nvSpPr>
        <p:spPr>
          <a:xfrm>
            <a:off x="15553777" y="0"/>
            <a:ext cx="702000" cy="57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1" name="Google Shape;301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7000" y="4849950"/>
            <a:ext cx="3293225" cy="175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82850" y="3287650"/>
            <a:ext cx="35909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5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1875" y="3351675"/>
            <a:ext cx="4695000" cy="93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5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240226" y="1877200"/>
            <a:ext cx="3045556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1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 b="13479" l="0" r="0" t="0"/>
          <a:stretch/>
        </p:blipFill>
        <p:spPr>
          <a:xfrm>
            <a:off x="152400" y="2283150"/>
            <a:ext cx="4162425" cy="7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sentationGO">
  <a:themeElements>
    <a:clrScheme name="PGO - Newspaper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